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62" r:id="rId2"/>
    <p:sldId id="257" r:id="rId3"/>
    <p:sldId id="3255" r:id="rId4"/>
    <p:sldId id="3256" r:id="rId5"/>
    <p:sldId id="3257" r:id="rId6"/>
    <p:sldId id="3258" r:id="rId7"/>
    <p:sldId id="3259" r:id="rId8"/>
    <p:sldId id="3260" r:id="rId9"/>
    <p:sldId id="3261" r:id="rId10"/>
  </p:sldIdLst>
  <p:sldSz cx="9144000" cy="51482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ACBE1F"/>
    <a:srgbClr val="E5E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70182" autoAdjust="0"/>
  </p:normalViewPr>
  <p:slideViewPr>
    <p:cSldViewPr snapToGrid="0">
      <p:cViewPr varScale="1">
        <p:scale>
          <a:sx n="64" d="100"/>
          <a:sy n="64" d="100"/>
        </p:scale>
        <p:origin x="13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198" y="1143000"/>
            <a:ext cx="5481604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164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518"/>
            <a:ext cx="6858000" cy="1792286"/>
          </a:xfrm>
        </p:spPr>
        <p:txBody>
          <a:bodyPr anchor="b"/>
          <a:lstStyle>
            <a:lvl1pPr algn="ctr">
              <a:defRPr sz="450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3921"/>
            <a:ext cx="6858000" cy="124292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6435" indent="0" algn="ctr">
              <a:buNone/>
              <a:defRPr sz="1350"/>
            </a:lvl3pPr>
            <a:lvl4pPr marL="1029335" indent="0" algn="ctr">
              <a:buNone/>
              <a:defRPr sz="1200"/>
            </a:lvl4pPr>
            <a:lvl5pPr marL="1372870" indent="0" algn="ctr">
              <a:buNone/>
              <a:defRPr sz="1200"/>
            </a:lvl5pPr>
            <a:lvl6pPr marL="1715770" indent="0" algn="ctr">
              <a:buNone/>
              <a:defRPr sz="1200"/>
            </a:lvl6pPr>
            <a:lvl7pPr marL="2059305" indent="0" algn="ctr">
              <a:buNone/>
              <a:defRPr sz="1200"/>
            </a:lvl7pPr>
            <a:lvl8pPr marL="2402205" indent="0" algn="ctr">
              <a:buNone/>
              <a:defRPr sz="1200"/>
            </a:lvl8pPr>
            <a:lvl9pPr marL="274574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086"/>
            <a:ext cx="1971675" cy="43627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086"/>
            <a:ext cx="5800725" cy="43627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439"/>
            <a:ext cx="7886700" cy="2141448"/>
          </a:xfrm>
        </p:spPr>
        <p:txBody>
          <a:bodyPr anchor="b"/>
          <a:lstStyle>
            <a:lvl1pPr>
              <a:defRPr sz="450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5146"/>
            <a:ext cx="7886700" cy="11261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643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93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28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57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9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22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5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431"/>
            <a:ext cx="3886200" cy="32663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0431"/>
            <a:ext cx="3886200" cy="32663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4086"/>
            <a:ext cx="7886700" cy="9950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1989"/>
            <a:ext cx="3868340" cy="61848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6435" indent="0">
              <a:buNone/>
              <a:defRPr sz="1350" b="1"/>
            </a:lvl3pPr>
            <a:lvl4pPr marL="1029335" indent="0">
              <a:buNone/>
              <a:defRPr sz="1200" b="1"/>
            </a:lvl4pPr>
            <a:lvl5pPr marL="1372870" indent="0">
              <a:buNone/>
              <a:defRPr sz="1200" b="1"/>
            </a:lvl5pPr>
            <a:lvl6pPr marL="1715770" indent="0">
              <a:buNone/>
              <a:defRPr sz="1200" b="1"/>
            </a:lvl6pPr>
            <a:lvl7pPr marL="2059305" indent="0">
              <a:buNone/>
              <a:defRPr sz="1200" b="1"/>
            </a:lvl7pPr>
            <a:lvl8pPr marL="2402205" indent="0">
              <a:buNone/>
              <a:defRPr sz="1200" b="1"/>
            </a:lvl8pPr>
            <a:lvl9pPr marL="274574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80470"/>
            <a:ext cx="3868340" cy="2765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989"/>
            <a:ext cx="3887391" cy="61848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6435" indent="0">
              <a:buNone/>
              <a:defRPr sz="1350" b="1"/>
            </a:lvl3pPr>
            <a:lvl4pPr marL="1029335" indent="0">
              <a:buNone/>
              <a:defRPr sz="1200" b="1"/>
            </a:lvl4pPr>
            <a:lvl5pPr marL="1372870" indent="0">
              <a:buNone/>
              <a:defRPr sz="1200" b="1"/>
            </a:lvl5pPr>
            <a:lvl6pPr marL="1715770" indent="0">
              <a:buNone/>
              <a:defRPr sz="1200" b="1"/>
            </a:lvl6pPr>
            <a:lvl7pPr marL="2059305" indent="0">
              <a:buNone/>
              <a:defRPr sz="1200" b="1"/>
            </a:lvl7pPr>
            <a:lvl8pPr marL="2402205" indent="0">
              <a:buNone/>
              <a:defRPr sz="1200" b="1"/>
            </a:lvl8pPr>
            <a:lvl9pPr marL="274574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470"/>
            <a:ext cx="3887391" cy="2765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04"/>
            <a:ext cx="2949178" cy="120121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1225"/>
            <a:ext cx="4629150" cy="365845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17"/>
            <a:ext cx="2949178" cy="28612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6435" indent="0">
              <a:buNone/>
              <a:defRPr sz="900"/>
            </a:lvl3pPr>
            <a:lvl4pPr marL="1029335" indent="0">
              <a:buNone/>
              <a:defRPr sz="750"/>
            </a:lvl4pPr>
            <a:lvl5pPr marL="1372870" indent="0">
              <a:buNone/>
              <a:defRPr sz="750"/>
            </a:lvl5pPr>
            <a:lvl6pPr marL="1715770" indent="0">
              <a:buNone/>
              <a:defRPr sz="750"/>
            </a:lvl6pPr>
            <a:lvl7pPr marL="2059305" indent="0">
              <a:buNone/>
              <a:defRPr sz="750"/>
            </a:lvl7pPr>
            <a:lvl8pPr marL="2402205" indent="0">
              <a:buNone/>
              <a:defRPr sz="750"/>
            </a:lvl8pPr>
            <a:lvl9pPr marL="274574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04"/>
            <a:ext cx="2949178" cy="120121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1225"/>
            <a:ext cx="4629150" cy="365845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6435" indent="0">
              <a:buNone/>
              <a:defRPr sz="1800"/>
            </a:lvl3pPr>
            <a:lvl4pPr marL="1029335" indent="0">
              <a:buNone/>
              <a:defRPr sz="1500"/>
            </a:lvl4pPr>
            <a:lvl5pPr marL="1372870" indent="0">
              <a:buNone/>
              <a:defRPr sz="1500"/>
            </a:lvl5pPr>
            <a:lvl6pPr marL="1715770" indent="0">
              <a:buNone/>
              <a:defRPr sz="1500"/>
            </a:lvl6pPr>
            <a:lvl7pPr marL="2059305" indent="0">
              <a:buNone/>
              <a:defRPr sz="1500"/>
            </a:lvl7pPr>
            <a:lvl8pPr marL="2402205" indent="0">
              <a:buNone/>
              <a:defRPr sz="1500"/>
            </a:lvl8pPr>
            <a:lvl9pPr marL="274574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17"/>
            <a:ext cx="2949178" cy="28612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6435" indent="0">
              <a:buNone/>
              <a:defRPr sz="900"/>
            </a:lvl3pPr>
            <a:lvl4pPr marL="1029335" indent="0">
              <a:buNone/>
              <a:defRPr sz="750"/>
            </a:lvl4pPr>
            <a:lvl5pPr marL="1372870" indent="0">
              <a:buNone/>
              <a:defRPr sz="750"/>
            </a:lvl5pPr>
            <a:lvl6pPr marL="1715770" indent="0">
              <a:buNone/>
              <a:defRPr sz="750"/>
            </a:lvl6pPr>
            <a:lvl7pPr marL="2059305" indent="0">
              <a:buNone/>
              <a:defRPr sz="750"/>
            </a:lvl7pPr>
            <a:lvl8pPr marL="2402205" indent="0">
              <a:buNone/>
              <a:defRPr sz="750"/>
            </a:lvl8pPr>
            <a:lvl9pPr marL="274574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086"/>
            <a:ext cx="7886700" cy="995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431"/>
            <a:ext cx="7886700" cy="3266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71485"/>
            <a:ext cx="2057400" cy="274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71485"/>
            <a:ext cx="3086100" cy="274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71485"/>
            <a:ext cx="2057400" cy="274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2B39BB12-D77E-4900-8E79-2A27A4D37697}"/>
              </a:ext>
            </a:extLst>
          </p:cNvPr>
          <p:cNvSpPr/>
          <p:nvPr userDrawn="1"/>
        </p:nvSpPr>
        <p:spPr>
          <a:xfrm>
            <a:off x="319405" y="174172"/>
            <a:ext cx="8614410" cy="4354286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endParaRPr lang="en-US" sz="2800" dirty="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686435" rtl="0" eaLnBrk="1" latinLnBrk="0" hangingPunct="1">
        <a:lnSpc>
          <a:spcPct val="90000"/>
        </a:lnSpc>
        <a:spcBef>
          <a:spcPct val="0"/>
        </a:spcBef>
        <a:buNone/>
        <a:defRPr sz="33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643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985" indent="-171450" algn="l" defTabSz="6864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885" indent="-171450" algn="l" defTabSz="6864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420" indent="-171450" algn="l" defTabSz="6864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4320" indent="-171450" algn="l" defTabSz="6864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7855" indent="-171450" algn="l" defTabSz="6864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30755" indent="-171450" algn="l" defTabSz="6864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4290" indent="-171450" algn="l" defTabSz="6864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7190" indent="-171450" algn="l" defTabSz="6864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6435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9335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2870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5770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9305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2205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5740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2818" y="675861"/>
            <a:ext cx="7504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Thứ</a:t>
            </a:r>
            <a:r>
              <a:rPr lang="en-US" sz="3600" dirty="0" smtClean="0"/>
              <a:t> Hai, </a:t>
            </a:r>
            <a:r>
              <a:rPr lang="en-US" sz="3600" dirty="0" err="1" smtClean="0"/>
              <a:t>ngày</a:t>
            </a:r>
            <a:r>
              <a:rPr lang="en-US" sz="3600" dirty="0" smtClean="0"/>
              <a:t> 17 </a:t>
            </a:r>
            <a:r>
              <a:rPr lang="en-US" sz="3600" dirty="0" err="1" smtClean="0"/>
              <a:t>tháng</a:t>
            </a:r>
            <a:r>
              <a:rPr lang="en-US" sz="3600" dirty="0" smtClean="0"/>
              <a:t> 1 </a:t>
            </a:r>
            <a:r>
              <a:rPr lang="en-US" sz="3600" dirty="0" err="1" smtClean="0"/>
              <a:t>năm</a:t>
            </a:r>
            <a:r>
              <a:rPr lang="en-US" sz="3600" dirty="0" smtClean="0"/>
              <a:t> 2022</a:t>
            </a:r>
          </a:p>
          <a:p>
            <a:r>
              <a:rPr lang="en-US" sz="4400" b="1" dirty="0" smtClean="0">
                <a:solidFill>
                  <a:srgbClr val="FF0000"/>
                </a:solidFill>
              </a:rPr>
              <a:t>                  </a:t>
            </a:r>
            <a:r>
              <a:rPr lang="en-US" sz="4400" b="1" u="sng" dirty="0" err="1" smtClean="0">
                <a:solidFill>
                  <a:srgbClr val="FF0000"/>
                </a:solidFill>
              </a:rPr>
              <a:t>Toán</a:t>
            </a:r>
            <a:endParaRPr lang="en-US" sz="4400" b="1" u="sng" dirty="0">
              <a:solidFill>
                <a:srgbClr val="FF0000"/>
              </a:solidFill>
            </a:endParaRPr>
          </a:p>
        </p:txBody>
      </p:sp>
      <p:sp>
        <p:nvSpPr>
          <p:cNvPr id="3" name="Text Box 21">
            <a:extLst>
              <a:ext uri="{FF2B5EF4-FFF2-40B4-BE49-F238E27FC236}">
                <a16:creationId xmlns:a16="http://schemas.microsoft.com/office/drawing/2014/main" id="{28A46285-A568-4A6B-B91F-273B8D0A0B48}"/>
              </a:ext>
            </a:extLst>
          </p:cNvPr>
          <p:cNvSpPr txBox="1"/>
          <p:nvPr/>
        </p:nvSpPr>
        <p:spPr>
          <a:xfrm>
            <a:off x="834887" y="2202037"/>
            <a:ext cx="851783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600" b="1" dirty="0">
                <a:solidFill>
                  <a:srgbClr val="FF0000"/>
                </a:solidFill>
                <a:latin typeface="Patrick Hand" panose="00000500000000000000" pitchFamily="2" charset="0"/>
                <a:cs typeface="iCiel Cadena" panose="02000503000000020004" charset="0"/>
              </a:rPr>
              <a:t>ÔN TẬP HÌNH HỌC VÀ ĐO L</a:t>
            </a:r>
            <a:r>
              <a:rPr lang="vi-VN" sz="3600" b="1" dirty="0">
                <a:solidFill>
                  <a:srgbClr val="FF0000"/>
                </a:solidFill>
                <a:latin typeface="Patrick Hand" panose="00000500000000000000" pitchFamily="2" charset="0"/>
                <a:cs typeface="iCiel Cadena" panose="02000503000000020004" charset="0"/>
              </a:rPr>
              <a:t>Ư</a:t>
            </a:r>
            <a:r>
              <a:rPr lang="en-US" sz="3600" b="1" dirty="0">
                <a:solidFill>
                  <a:srgbClr val="FF0000"/>
                </a:solidFill>
                <a:latin typeface="Patrick Hand" panose="00000500000000000000" pitchFamily="2" charset="0"/>
                <a:cs typeface="iCiel Cadena" panose="02000503000000020004" charset="0"/>
              </a:rPr>
              <a:t>ỜNG</a:t>
            </a:r>
          </a:p>
        </p:txBody>
      </p:sp>
    </p:spTree>
    <p:extLst>
      <p:ext uri="{BB962C8B-B14F-4D97-AF65-F5344CB8AC3E}">
        <p14:creationId xmlns:p14="http://schemas.microsoft.com/office/powerpoint/2010/main" val="1766744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4FFA718-C011-4098-BB0A-61C1D5DF8444}"/>
              </a:ext>
            </a:extLst>
          </p:cNvPr>
          <p:cNvSpPr/>
          <p:nvPr/>
        </p:nvSpPr>
        <p:spPr>
          <a:xfrm>
            <a:off x="2042339" y="238768"/>
            <a:ext cx="939681" cy="781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000" b="1" dirty="0" err="1">
                <a:solidFill>
                  <a:srgbClr val="000000">
                    <a:lumMod val="75000"/>
                    <a:lumOff val="25000"/>
                  </a:srgbClr>
                </a:solidFill>
                <a:ea typeface="微软雅黑" panose="020B0503020204020204" pitchFamily="34" charset="-122"/>
                <a:sym typeface="迷你简细行楷" panose="02010609000101010101" charset="-122"/>
              </a:rPr>
              <a:t>Số</a:t>
            </a:r>
            <a:r>
              <a:rPr lang="en-US" altLang="zh-CN" sz="4000" b="1" dirty="0">
                <a:solidFill>
                  <a:srgbClr val="000000">
                    <a:lumMod val="75000"/>
                    <a:lumOff val="25000"/>
                  </a:srgbClr>
                </a:solidFill>
                <a:ea typeface="微软雅黑" panose="020B0503020204020204" pitchFamily="34" charset="-122"/>
                <a:sym typeface="迷你简细行楷" panose="02010609000101010101" charset="-122"/>
              </a:rPr>
              <a:t>?</a:t>
            </a:r>
            <a:endParaRPr lang="zh-CN" altLang="en-US" sz="4000" dirty="0">
              <a:solidFill>
                <a:srgbClr val="000000">
                  <a:lumMod val="75000"/>
                  <a:lumOff val="25000"/>
                </a:srgbClr>
              </a:solidFill>
              <a:ea typeface="微软雅黑" panose="020B0503020204020204" pitchFamily="34" charset="-122"/>
              <a:sym typeface="迷你简细行楷" panose="02010609000101010101" charset="-122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C8DE98F-5471-4ECC-8524-21078A252A81}"/>
              </a:ext>
            </a:extLst>
          </p:cNvPr>
          <p:cNvSpPr/>
          <p:nvPr/>
        </p:nvSpPr>
        <p:spPr>
          <a:xfrm>
            <a:off x="1429482" y="427064"/>
            <a:ext cx="500918" cy="500918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173">
              <a:defRPr/>
            </a:pPr>
            <a:r>
              <a:rPr lang="en-US" sz="3600" b="1" kern="0" dirty="0">
                <a:solidFill>
                  <a:srgbClr val="FFFFFF"/>
                </a:solidFill>
                <a:ea typeface="微软雅黑"/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168EF0-A324-4993-B2B1-8BD214EEDB58}"/>
              </a:ext>
            </a:extLst>
          </p:cNvPr>
          <p:cNvSpPr/>
          <p:nvPr/>
        </p:nvSpPr>
        <p:spPr>
          <a:xfrm>
            <a:off x="878556" y="1334713"/>
            <a:ext cx="3267241" cy="781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000" b="1" dirty="0">
                <a:solidFill>
                  <a:srgbClr val="000000">
                    <a:lumMod val="75000"/>
                    <a:lumOff val="25000"/>
                  </a:srgbClr>
                </a:solidFill>
                <a:ea typeface="微软雅黑" panose="020B0503020204020204" pitchFamily="34" charset="-122"/>
                <a:sym typeface="迷你简细行楷" panose="02010609000101010101" charset="-122"/>
              </a:rPr>
              <a:t>1 dm = ...</a:t>
            </a:r>
            <a:r>
              <a:rPr lang="en-US" altLang="zh-CN" sz="4000" b="1" dirty="0">
                <a:solidFill>
                  <a:srgbClr val="00B0F0"/>
                </a:solidFill>
                <a:ea typeface="微软雅黑" panose="020B0503020204020204" pitchFamily="34" charset="-122"/>
                <a:sym typeface="迷你简细行楷" panose="02010609000101010101" charset="-122"/>
              </a:rPr>
              <a:t>?</a:t>
            </a:r>
            <a:r>
              <a:rPr lang="en-US" altLang="zh-CN" sz="4000" b="1" dirty="0">
                <a:solidFill>
                  <a:srgbClr val="000000">
                    <a:lumMod val="75000"/>
                    <a:lumOff val="25000"/>
                  </a:srgbClr>
                </a:solidFill>
                <a:ea typeface="微软雅黑" panose="020B0503020204020204" pitchFamily="34" charset="-122"/>
                <a:sym typeface="迷你简细行楷" panose="02010609000101010101" charset="-122"/>
              </a:rPr>
              <a:t>. cm</a:t>
            </a:r>
            <a:endParaRPr lang="zh-CN" altLang="en-US" sz="4000" dirty="0">
              <a:solidFill>
                <a:srgbClr val="000000">
                  <a:lumMod val="75000"/>
                  <a:lumOff val="25000"/>
                </a:srgbClr>
              </a:solidFill>
              <a:ea typeface="微软雅黑" panose="020B0503020204020204" pitchFamily="34" charset="-122"/>
              <a:sym typeface="迷你简细行楷" panose="02010609000101010101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CAF07D-112F-49F0-8E48-73C409CE1320}"/>
              </a:ext>
            </a:extLst>
          </p:cNvPr>
          <p:cNvSpPr/>
          <p:nvPr/>
        </p:nvSpPr>
        <p:spPr>
          <a:xfrm>
            <a:off x="946684" y="2543185"/>
            <a:ext cx="3130985" cy="781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000" b="1" dirty="0">
                <a:solidFill>
                  <a:srgbClr val="000000">
                    <a:lumMod val="75000"/>
                    <a:lumOff val="25000"/>
                  </a:srgbClr>
                </a:solidFill>
                <a:ea typeface="微软雅黑" panose="020B0503020204020204" pitchFamily="34" charset="-122"/>
                <a:sym typeface="迷你简细行楷" panose="02010609000101010101" charset="-122"/>
              </a:rPr>
              <a:t>3 dm = ..</a:t>
            </a:r>
            <a:r>
              <a:rPr lang="en-US" altLang="zh-CN" sz="4000" b="1" dirty="0">
                <a:solidFill>
                  <a:srgbClr val="00B0F0"/>
                </a:solidFill>
                <a:ea typeface="微软雅黑" panose="020B0503020204020204" pitchFamily="34" charset="-122"/>
                <a:sym typeface="迷你简细行楷" panose="02010609000101010101" charset="-122"/>
              </a:rPr>
              <a:t>?</a:t>
            </a:r>
            <a:r>
              <a:rPr lang="en-US" altLang="zh-CN" sz="4000" b="1" dirty="0">
                <a:solidFill>
                  <a:srgbClr val="000000">
                    <a:lumMod val="75000"/>
                    <a:lumOff val="25000"/>
                  </a:srgbClr>
                </a:solidFill>
                <a:ea typeface="微软雅黑" panose="020B0503020204020204" pitchFamily="34" charset="-122"/>
                <a:sym typeface="迷你简细行楷" panose="02010609000101010101" charset="-122"/>
              </a:rPr>
              <a:t>. cm</a:t>
            </a:r>
            <a:endParaRPr lang="zh-CN" altLang="en-US" sz="4000" dirty="0">
              <a:solidFill>
                <a:srgbClr val="000000">
                  <a:lumMod val="75000"/>
                  <a:lumOff val="25000"/>
                </a:srgbClr>
              </a:solidFill>
              <a:ea typeface="微软雅黑" panose="020B0503020204020204" pitchFamily="34" charset="-122"/>
              <a:sym typeface="迷你简细行楷" panose="02010609000101010101" charset="-12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6BB925-CEE8-4C79-9D0F-2C182C3C648E}"/>
              </a:ext>
            </a:extLst>
          </p:cNvPr>
          <p:cNvSpPr/>
          <p:nvPr/>
        </p:nvSpPr>
        <p:spPr>
          <a:xfrm>
            <a:off x="5268283" y="1397873"/>
            <a:ext cx="3254417" cy="781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000" b="1" dirty="0">
                <a:solidFill>
                  <a:srgbClr val="000000">
                    <a:lumMod val="75000"/>
                    <a:lumOff val="25000"/>
                  </a:srgbClr>
                </a:solidFill>
                <a:ea typeface="微软雅黑" panose="020B0503020204020204" pitchFamily="34" charset="-122"/>
                <a:sym typeface="迷你简细行楷" panose="02010609000101010101" charset="-122"/>
              </a:rPr>
              <a:t>10 cm = </a:t>
            </a:r>
            <a:r>
              <a:rPr lang="en-US" altLang="zh-CN" sz="4000" b="1" dirty="0">
                <a:ea typeface="微软雅黑" panose="020B0503020204020204" pitchFamily="34" charset="-122"/>
                <a:sym typeface="迷你简细行楷" panose="02010609000101010101" charset="-122"/>
              </a:rPr>
              <a:t>.</a:t>
            </a:r>
            <a:r>
              <a:rPr lang="en-US" altLang="zh-CN" sz="4000" b="1" dirty="0">
                <a:solidFill>
                  <a:srgbClr val="00B0F0"/>
                </a:solidFill>
                <a:ea typeface="微软雅黑" panose="020B0503020204020204" pitchFamily="34" charset="-122"/>
                <a:sym typeface="迷你简细行楷" panose="02010609000101010101" charset="-122"/>
              </a:rPr>
              <a:t>?</a:t>
            </a:r>
            <a:r>
              <a:rPr lang="en-US" altLang="zh-CN" sz="4000" b="1" dirty="0">
                <a:solidFill>
                  <a:srgbClr val="000000">
                    <a:lumMod val="75000"/>
                    <a:lumOff val="25000"/>
                  </a:srgbClr>
                </a:solidFill>
                <a:ea typeface="微软雅黑" panose="020B0503020204020204" pitchFamily="34" charset="-122"/>
                <a:sym typeface="迷你简细行楷" panose="02010609000101010101" charset="-122"/>
              </a:rPr>
              <a:t>. dm</a:t>
            </a:r>
            <a:endParaRPr lang="zh-CN" altLang="en-US" sz="4000" dirty="0">
              <a:solidFill>
                <a:srgbClr val="000000">
                  <a:lumMod val="75000"/>
                  <a:lumOff val="25000"/>
                </a:srgbClr>
              </a:solidFill>
              <a:ea typeface="微软雅黑" panose="020B0503020204020204" pitchFamily="34" charset="-122"/>
              <a:sym typeface="迷你简细行楷" panose="02010609000101010101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9D0252-62C3-410F-9FC7-BEA2EBD8816D}"/>
              </a:ext>
            </a:extLst>
          </p:cNvPr>
          <p:cNvSpPr/>
          <p:nvPr/>
        </p:nvSpPr>
        <p:spPr>
          <a:xfrm>
            <a:off x="5237826" y="2606345"/>
            <a:ext cx="3315331" cy="781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000" b="1" dirty="0">
                <a:solidFill>
                  <a:srgbClr val="000000">
                    <a:lumMod val="75000"/>
                    <a:lumOff val="25000"/>
                  </a:srgbClr>
                </a:solidFill>
                <a:ea typeface="微软雅黑" panose="020B0503020204020204" pitchFamily="34" charset="-122"/>
                <a:sym typeface="迷你简细行楷" panose="02010609000101010101" charset="-122"/>
              </a:rPr>
              <a:t>40 dm = .</a:t>
            </a:r>
            <a:r>
              <a:rPr lang="en-US" altLang="zh-CN" sz="4000" b="1" dirty="0">
                <a:solidFill>
                  <a:srgbClr val="00B0F0"/>
                </a:solidFill>
                <a:ea typeface="微软雅黑" panose="020B0503020204020204" pitchFamily="34" charset="-122"/>
                <a:sym typeface="迷你简细行楷" panose="02010609000101010101" charset="-122"/>
              </a:rPr>
              <a:t>?</a:t>
            </a:r>
            <a:r>
              <a:rPr lang="en-US" altLang="zh-CN" sz="4000" b="1" dirty="0">
                <a:solidFill>
                  <a:srgbClr val="000000">
                    <a:lumMod val="75000"/>
                    <a:lumOff val="25000"/>
                  </a:srgbClr>
                </a:solidFill>
                <a:ea typeface="微软雅黑" panose="020B0503020204020204" pitchFamily="34" charset="-122"/>
                <a:sym typeface="迷你简细行楷" panose="02010609000101010101" charset="-122"/>
              </a:rPr>
              <a:t>. dm</a:t>
            </a:r>
            <a:endParaRPr lang="zh-CN" altLang="en-US" sz="4000" dirty="0">
              <a:solidFill>
                <a:srgbClr val="000000">
                  <a:lumMod val="75000"/>
                  <a:lumOff val="25000"/>
                </a:srgbClr>
              </a:solidFill>
              <a:ea typeface="微软雅黑" panose="020B0503020204020204" pitchFamily="34" charset="-122"/>
              <a:sym typeface="迷你简细行楷" panose="02010609000101010101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788D74-E8BA-4268-A386-E5AF1DA9285B}"/>
              </a:ext>
            </a:extLst>
          </p:cNvPr>
          <p:cNvSpPr/>
          <p:nvPr/>
        </p:nvSpPr>
        <p:spPr>
          <a:xfrm>
            <a:off x="2555246" y="1352197"/>
            <a:ext cx="704039" cy="78175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000" b="1" dirty="0">
                <a:solidFill>
                  <a:srgbClr val="FF0000"/>
                </a:solidFill>
                <a:ea typeface="微软雅黑" panose="020B0503020204020204" pitchFamily="34" charset="-122"/>
                <a:sym typeface="迷你简细行楷" panose="02010609000101010101" charset="-122"/>
              </a:rPr>
              <a:t>10</a:t>
            </a:r>
            <a:endParaRPr lang="zh-CN" altLang="en-US" sz="4000" dirty="0">
              <a:solidFill>
                <a:srgbClr val="FF0000"/>
              </a:solidFill>
              <a:ea typeface="微软雅黑" panose="020B0503020204020204" pitchFamily="34" charset="-122"/>
              <a:sym typeface="迷你简细行楷" panose="02010609000101010101" charset="-12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0E5B78-9383-4C98-B957-F66CCA93BA34}"/>
              </a:ext>
            </a:extLst>
          </p:cNvPr>
          <p:cNvSpPr/>
          <p:nvPr/>
        </p:nvSpPr>
        <p:spPr>
          <a:xfrm>
            <a:off x="2630000" y="2520305"/>
            <a:ext cx="704039" cy="78175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000" b="1" dirty="0">
                <a:solidFill>
                  <a:srgbClr val="FF0000"/>
                </a:solidFill>
                <a:ea typeface="微软雅黑" panose="020B0503020204020204" pitchFamily="34" charset="-122"/>
                <a:sym typeface="迷你简细行楷" panose="02010609000101010101" charset="-122"/>
              </a:rPr>
              <a:t>30</a:t>
            </a:r>
            <a:endParaRPr lang="zh-CN" altLang="en-US" sz="4000" dirty="0">
              <a:solidFill>
                <a:srgbClr val="FF0000"/>
              </a:solidFill>
              <a:ea typeface="微软雅黑" panose="020B0503020204020204" pitchFamily="34" charset="-122"/>
              <a:sym typeface="迷你简细行楷" panose="02010609000101010101" charset="-122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FC52E6-1983-464E-BA74-82A9EF240CC1}"/>
              </a:ext>
            </a:extLst>
          </p:cNvPr>
          <p:cNvSpPr/>
          <p:nvPr/>
        </p:nvSpPr>
        <p:spPr>
          <a:xfrm>
            <a:off x="7143158" y="1352197"/>
            <a:ext cx="444352" cy="78175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000" b="1" dirty="0">
                <a:solidFill>
                  <a:srgbClr val="FF0000"/>
                </a:solidFill>
                <a:ea typeface="微软雅黑" panose="020B0503020204020204" pitchFamily="34" charset="-122"/>
                <a:sym typeface="迷你简细行楷" panose="02010609000101010101" charset="-122"/>
              </a:rPr>
              <a:t>1</a:t>
            </a:r>
            <a:endParaRPr lang="zh-CN" altLang="en-US" sz="4000" dirty="0">
              <a:solidFill>
                <a:srgbClr val="FF0000"/>
              </a:solidFill>
              <a:ea typeface="微软雅黑" panose="020B0503020204020204" pitchFamily="34" charset="-122"/>
              <a:sym typeface="迷你简细行楷" panose="02010609000101010101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9587BC-C1D7-4816-BB03-10F56233B8D1}"/>
              </a:ext>
            </a:extLst>
          </p:cNvPr>
          <p:cNvSpPr/>
          <p:nvPr/>
        </p:nvSpPr>
        <p:spPr>
          <a:xfrm>
            <a:off x="7172186" y="2560669"/>
            <a:ext cx="444352" cy="78175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000" b="1" dirty="0">
                <a:solidFill>
                  <a:srgbClr val="FF0000"/>
                </a:solidFill>
                <a:ea typeface="微软雅黑" panose="020B0503020204020204" pitchFamily="34" charset="-122"/>
                <a:sym typeface="迷你简细行楷" panose="02010609000101010101" charset="-122"/>
              </a:rPr>
              <a:t>4</a:t>
            </a:r>
            <a:endParaRPr lang="zh-CN" altLang="en-US" sz="4000" dirty="0">
              <a:solidFill>
                <a:srgbClr val="FF0000"/>
              </a:solidFill>
              <a:ea typeface="微软雅黑" panose="020B0503020204020204" pitchFamily="34" charset="-122"/>
              <a:sym typeface="迷你简细行楷" panose="0201060900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4FFA718-C011-4098-BB0A-61C1D5DF8444}"/>
              </a:ext>
            </a:extLst>
          </p:cNvPr>
          <p:cNvSpPr/>
          <p:nvPr/>
        </p:nvSpPr>
        <p:spPr>
          <a:xfrm>
            <a:off x="1930400" y="146839"/>
            <a:ext cx="2740174" cy="781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cm </a:t>
            </a: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hay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dm?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C8DE98F-5471-4ECC-8524-21078A252A81}"/>
              </a:ext>
            </a:extLst>
          </p:cNvPr>
          <p:cNvSpPr/>
          <p:nvPr/>
        </p:nvSpPr>
        <p:spPr>
          <a:xfrm>
            <a:off x="1429482" y="398036"/>
            <a:ext cx="500918" cy="500918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FFFFFF"/>
                </a:solidFill>
                <a:latin typeface="Calibri"/>
                <a:ea typeface="微软雅黑"/>
              </a:rPr>
              <a:t>2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168EF0-A324-4993-B2B1-8BD214EEDB58}"/>
              </a:ext>
            </a:extLst>
          </p:cNvPr>
          <p:cNvSpPr/>
          <p:nvPr/>
        </p:nvSpPr>
        <p:spPr>
          <a:xfrm>
            <a:off x="462573" y="932115"/>
            <a:ext cx="8218853" cy="781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a. Một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đốt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ngón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tay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của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em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dài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1</a:t>
            </a:r>
            <a:r>
              <a:rPr lang="en-US" altLang="zh-CN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..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?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.. 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94CA43-72FB-40C8-8107-FAD548E47028}"/>
              </a:ext>
            </a:extLst>
          </p:cNvPr>
          <p:cNvSpPr/>
          <p:nvPr/>
        </p:nvSpPr>
        <p:spPr>
          <a:xfrm>
            <a:off x="470588" y="1769620"/>
            <a:ext cx="7322197" cy="781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b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. Một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gang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tay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của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mẹ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dài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2</a:t>
            </a:r>
            <a:r>
              <a:rPr lang="en-US" altLang="zh-CN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..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?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.. 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95FFAE-FB9B-4B97-9DB2-51F3B2DCB807}"/>
              </a:ext>
            </a:extLst>
          </p:cNvPr>
          <p:cNvSpPr/>
          <p:nvPr/>
        </p:nvSpPr>
        <p:spPr>
          <a:xfrm>
            <a:off x="481809" y="2607126"/>
            <a:ext cx="6462218" cy="781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c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.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Em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của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bạn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Lan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cao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10</a:t>
            </a:r>
            <a:r>
              <a:rPr lang="en-US" altLang="zh-CN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..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?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.. 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DD4FCF-6D34-4E8D-AB06-4ED961256C06}"/>
              </a:ext>
            </a:extLst>
          </p:cNvPr>
          <p:cNvSpPr/>
          <p:nvPr/>
        </p:nvSpPr>
        <p:spPr>
          <a:xfrm>
            <a:off x="481809" y="3395927"/>
            <a:ext cx="6856685" cy="781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d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.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Cây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bút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chì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của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em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dài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1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..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?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.. 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38B5E3-B7BB-444F-84D3-579BF3E60CEA}"/>
              </a:ext>
            </a:extLst>
          </p:cNvPr>
          <p:cNvSpPr/>
          <p:nvPr/>
        </p:nvSpPr>
        <p:spPr>
          <a:xfrm>
            <a:off x="7522234" y="925065"/>
            <a:ext cx="925080" cy="7817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000" b="1" dirty="0">
                <a:solidFill>
                  <a:srgbClr val="FF0000"/>
                </a:solidFill>
                <a:ea typeface="微软雅黑" panose="020B0503020204020204" pitchFamily="34" charset="-122"/>
                <a:sym typeface="迷你简细行楷" panose="02010609000101010101" charset="-122"/>
              </a:rPr>
              <a:t>cm</a:t>
            </a:r>
            <a:endParaRPr lang="zh-CN" altLang="en-US" sz="4000" dirty="0">
              <a:solidFill>
                <a:srgbClr val="FF0000"/>
              </a:solidFill>
              <a:ea typeface="微软雅黑" panose="020B0503020204020204" pitchFamily="34" charset="-122"/>
              <a:sym typeface="迷你简细行楷" panose="02010609000101010101" charset="-122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ED9C240-1971-42B1-B530-4D723F594D4F}"/>
              </a:ext>
            </a:extLst>
          </p:cNvPr>
          <p:cNvSpPr/>
          <p:nvPr/>
        </p:nvSpPr>
        <p:spPr>
          <a:xfrm>
            <a:off x="6696303" y="1751256"/>
            <a:ext cx="925080" cy="7817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000" b="1" dirty="0">
                <a:solidFill>
                  <a:srgbClr val="FF0000"/>
                </a:solidFill>
                <a:ea typeface="微软雅黑" panose="020B0503020204020204" pitchFamily="34" charset="-122"/>
                <a:sym typeface="迷你简细行楷" panose="02010609000101010101" charset="-122"/>
              </a:rPr>
              <a:t>dm</a:t>
            </a:r>
            <a:endParaRPr lang="zh-CN" altLang="en-US" sz="4000" dirty="0">
              <a:solidFill>
                <a:srgbClr val="FF0000"/>
              </a:solidFill>
              <a:ea typeface="微软雅黑" panose="020B0503020204020204" pitchFamily="34" charset="-122"/>
              <a:sym typeface="迷你简细行楷" panose="02010609000101010101" charset="-122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780092-6D52-4115-BA2F-692F112B6953}"/>
              </a:ext>
            </a:extLst>
          </p:cNvPr>
          <p:cNvSpPr/>
          <p:nvPr/>
        </p:nvSpPr>
        <p:spPr>
          <a:xfrm>
            <a:off x="5833114" y="2614175"/>
            <a:ext cx="925080" cy="7817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000" b="1" dirty="0">
                <a:solidFill>
                  <a:srgbClr val="FF0000"/>
                </a:solidFill>
                <a:ea typeface="微软雅黑" panose="020B0503020204020204" pitchFamily="34" charset="-122"/>
                <a:sym typeface="迷你简细行楷" panose="02010609000101010101" charset="-122"/>
              </a:rPr>
              <a:t>dm</a:t>
            </a:r>
            <a:endParaRPr lang="zh-CN" altLang="en-US" sz="4000" dirty="0">
              <a:solidFill>
                <a:srgbClr val="FF0000"/>
              </a:solidFill>
              <a:ea typeface="微软雅黑" panose="020B0503020204020204" pitchFamily="34" charset="-122"/>
              <a:sym typeface="迷你简细行楷" panose="02010609000101010101" charset="-122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FC90210-80D3-401E-A469-B23959D33311}"/>
              </a:ext>
            </a:extLst>
          </p:cNvPr>
          <p:cNvSpPr/>
          <p:nvPr/>
        </p:nvSpPr>
        <p:spPr>
          <a:xfrm>
            <a:off x="6309097" y="3393409"/>
            <a:ext cx="925080" cy="7817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000" b="1" dirty="0">
                <a:solidFill>
                  <a:srgbClr val="FF0000"/>
                </a:solidFill>
                <a:ea typeface="微软雅黑" panose="020B0503020204020204" pitchFamily="34" charset="-122"/>
                <a:sym typeface="迷你简细行楷" panose="02010609000101010101" charset="-122"/>
              </a:rPr>
              <a:t>cm</a:t>
            </a:r>
            <a:endParaRPr lang="zh-CN" altLang="en-US" sz="4000" dirty="0">
              <a:solidFill>
                <a:srgbClr val="FF0000"/>
              </a:solidFill>
              <a:ea typeface="微软雅黑" panose="020B0503020204020204" pitchFamily="34" charset="-122"/>
              <a:sym typeface="迷你简细行楷" panose="0201060900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93350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FB51FF-52FD-4D20-B02A-D5E1CC17A3CD}"/>
              </a:ext>
            </a:extLst>
          </p:cNvPr>
          <p:cNvSpPr/>
          <p:nvPr/>
        </p:nvSpPr>
        <p:spPr>
          <a:xfrm>
            <a:off x="2060508" y="214077"/>
            <a:ext cx="3679084" cy="781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Quan </a:t>
            </a:r>
            <a:r>
              <a:rPr kumimoji="0" lang="en-US" altLang="zh-CN" sz="400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sát</a:t>
            </a: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400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hình</a:t>
            </a: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400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vẽ</a:t>
            </a:r>
            <a:endParaRPr kumimoji="0" lang="zh-CN" altLang="en-US" sz="400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1A0D54F-4504-4DDC-B2CC-53BC40405811}"/>
              </a:ext>
            </a:extLst>
          </p:cNvPr>
          <p:cNvSpPr/>
          <p:nvPr/>
        </p:nvSpPr>
        <p:spPr>
          <a:xfrm>
            <a:off x="1429482" y="398036"/>
            <a:ext cx="500918" cy="500918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FFFFFF"/>
                </a:solidFill>
                <a:latin typeface="Calibri"/>
                <a:ea typeface="微软雅黑"/>
              </a:rPr>
              <a:t>3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37C2DE-9B2E-4C08-8E11-2146EC2DBF47}"/>
              </a:ext>
            </a:extLst>
          </p:cNvPr>
          <p:cNvSpPr/>
          <p:nvPr/>
        </p:nvSpPr>
        <p:spPr>
          <a:xfrm>
            <a:off x="924204" y="865355"/>
            <a:ext cx="6730239" cy="7128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a)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Đọc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tên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các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điểm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và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đoạn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thẳng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025BF2-DD4E-43F6-A978-4A77C92E312B}"/>
              </a:ext>
            </a:extLst>
          </p:cNvPr>
          <p:cNvSpPr/>
          <p:nvPr/>
        </p:nvSpPr>
        <p:spPr>
          <a:xfrm>
            <a:off x="875889" y="1533960"/>
            <a:ext cx="6048322" cy="7128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b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)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Đọc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tên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ba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điểm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thẳng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hàng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64294C-8EB8-4D35-B977-2A1311D25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343" y="2116309"/>
            <a:ext cx="5356172" cy="250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60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7479BB-B930-4C6E-9FD8-CA07125D5078}"/>
              </a:ext>
            </a:extLst>
          </p:cNvPr>
          <p:cNvSpPr/>
          <p:nvPr/>
        </p:nvSpPr>
        <p:spPr>
          <a:xfrm>
            <a:off x="793576" y="166796"/>
            <a:ext cx="6730239" cy="7128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a)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Đọc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tên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các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điểm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và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đoạn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thẳng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AB330E-6C85-45E2-B228-9987599BF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643" y="756249"/>
            <a:ext cx="5356172" cy="25087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CC18D7-C4B1-4D91-B9CC-7F1FBB99B906}"/>
              </a:ext>
            </a:extLst>
          </p:cNvPr>
          <p:cNvSpPr/>
          <p:nvPr/>
        </p:nvSpPr>
        <p:spPr>
          <a:xfrm>
            <a:off x="1112631" y="3141623"/>
            <a:ext cx="6556603" cy="7128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>
                <a:solidFill>
                  <a:srgbClr val="C0000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- </a:t>
            </a:r>
            <a:r>
              <a:rPr lang="en-US" altLang="zh-CN" sz="3600" b="1" dirty="0" err="1">
                <a:solidFill>
                  <a:srgbClr val="C0000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Điểm</a:t>
            </a:r>
            <a:r>
              <a:rPr lang="en-US" altLang="zh-CN" sz="3600" b="1" dirty="0">
                <a:solidFill>
                  <a:srgbClr val="C0000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 A, </a:t>
            </a:r>
            <a:r>
              <a:rPr lang="en-US" altLang="zh-CN" sz="3600" b="1" dirty="0" err="1">
                <a:solidFill>
                  <a:srgbClr val="C0000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điểm</a:t>
            </a:r>
            <a:r>
              <a:rPr lang="en-US" altLang="zh-CN" sz="3600" b="1" dirty="0">
                <a:solidFill>
                  <a:srgbClr val="C0000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 B, </a:t>
            </a:r>
            <a:r>
              <a:rPr lang="en-US" altLang="zh-CN" sz="3600" b="1" dirty="0" err="1">
                <a:solidFill>
                  <a:srgbClr val="C0000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điểm</a:t>
            </a:r>
            <a:r>
              <a:rPr lang="en-US" altLang="zh-CN" sz="3600" b="1" dirty="0">
                <a:solidFill>
                  <a:srgbClr val="C0000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 C, </a:t>
            </a:r>
            <a:r>
              <a:rPr lang="en-US" altLang="zh-CN" sz="3600" b="1" dirty="0" err="1">
                <a:solidFill>
                  <a:srgbClr val="C0000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điểm</a:t>
            </a:r>
            <a:r>
              <a:rPr lang="en-US" altLang="zh-CN" sz="3600" b="1" dirty="0">
                <a:solidFill>
                  <a:srgbClr val="C0000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 D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sym typeface="迷你简细行楷" panose="02010609000101010101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04B6BF-0F95-4BD9-A490-6ECFB4736D88}"/>
              </a:ext>
            </a:extLst>
          </p:cNvPr>
          <p:cNvSpPr/>
          <p:nvPr/>
        </p:nvSpPr>
        <p:spPr>
          <a:xfrm>
            <a:off x="1371212" y="3781877"/>
            <a:ext cx="6459589" cy="7128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>
                <a:solidFill>
                  <a:srgbClr val="7030A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- </a:t>
            </a:r>
            <a:r>
              <a:rPr lang="en-US" altLang="zh-CN" sz="3600" b="1" dirty="0" err="1">
                <a:solidFill>
                  <a:srgbClr val="7030A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Đoạn</a:t>
            </a:r>
            <a:r>
              <a:rPr lang="en-US" altLang="zh-CN" sz="3600" b="1" dirty="0">
                <a:solidFill>
                  <a:srgbClr val="7030A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 </a:t>
            </a:r>
            <a:r>
              <a:rPr lang="en-US" altLang="zh-CN" sz="3600" b="1" dirty="0" err="1">
                <a:solidFill>
                  <a:srgbClr val="7030A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thẳng</a:t>
            </a:r>
            <a:r>
              <a:rPr lang="en-US" altLang="zh-CN" sz="3600" b="1" dirty="0">
                <a:solidFill>
                  <a:srgbClr val="7030A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 AB, AD, AC, BD, DC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sym typeface="迷你简细行楷" panose="0201060900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923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AB330E-6C85-45E2-B228-9987599BF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921" y="989289"/>
            <a:ext cx="5356172" cy="25087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CC18D7-C4B1-4D91-B9CC-7F1FBB99B906}"/>
              </a:ext>
            </a:extLst>
          </p:cNvPr>
          <p:cNvSpPr/>
          <p:nvPr/>
        </p:nvSpPr>
        <p:spPr>
          <a:xfrm>
            <a:off x="1795208" y="3498035"/>
            <a:ext cx="5883598" cy="7128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>
                <a:solidFill>
                  <a:srgbClr val="C0000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B, D, C </a:t>
            </a:r>
            <a:r>
              <a:rPr lang="en-US" altLang="zh-CN" sz="3600" b="1" dirty="0" err="1">
                <a:solidFill>
                  <a:srgbClr val="C0000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là</a:t>
            </a:r>
            <a:r>
              <a:rPr lang="en-US" altLang="zh-CN" sz="3600" b="1" dirty="0">
                <a:solidFill>
                  <a:srgbClr val="C0000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 b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a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điểm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thẳng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hàng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FAF29C-3D55-4465-95A8-523DB997A632}"/>
              </a:ext>
            </a:extLst>
          </p:cNvPr>
          <p:cNvSpPr/>
          <p:nvPr/>
        </p:nvSpPr>
        <p:spPr>
          <a:xfrm>
            <a:off x="1192599" y="261951"/>
            <a:ext cx="6048322" cy="7128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b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)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Đọc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tên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ba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điểm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thẳng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hàng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82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F0A023-D9D0-4529-93D8-97E0955D275C}"/>
              </a:ext>
            </a:extLst>
          </p:cNvPr>
          <p:cNvSpPr/>
          <p:nvPr/>
        </p:nvSpPr>
        <p:spPr>
          <a:xfrm>
            <a:off x="1248229" y="76541"/>
            <a:ext cx="2990114" cy="643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Quan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sát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hình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vẽ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B512F65-82E5-4F74-9E08-D48ABFC275F9}"/>
              </a:ext>
            </a:extLst>
          </p:cNvPr>
          <p:cNvSpPr/>
          <p:nvPr/>
        </p:nvSpPr>
        <p:spPr>
          <a:xfrm>
            <a:off x="747311" y="190488"/>
            <a:ext cx="500918" cy="500918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4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47B2538-9C1E-4720-9CB6-1DC198C49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11" y="493315"/>
            <a:ext cx="7866743" cy="26956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1B543A-0691-473E-A588-3BD0306181CA}"/>
              </a:ext>
            </a:extLst>
          </p:cNvPr>
          <p:cNvSpPr/>
          <p:nvPr/>
        </p:nvSpPr>
        <p:spPr>
          <a:xfrm>
            <a:off x="847775" y="2385687"/>
            <a:ext cx="7448449" cy="574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a) Đ</a:t>
            </a:r>
            <a:r>
              <a:rPr kumimoji="0" lang="vi-VN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ư</a:t>
            </a:r>
            <a:r>
              <a:rPr lang="en-US" altLang="zh-CN" sz="2800" dirty="0" err="1">
                <a:solidFill>
                  <a:srgbClr val="7030A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ờng</a:t>
            </a:r>
            <a:r>
              <a:rPr lang="en-US" altLang="zh-CN" sz="2800" dirty="0">
                <a:solidFill>
                  <a:srgbClr val="7030A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 </a:t>
            </a:r>
            <a:r>
              <a:rPr lang="en-US" altLang="zh-CN" sz="2800" dirty="0" err="1">
                <a:solidFill>
                  <a:srgbClr val="7030A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thẳng</a:t>
            </a:r>
            <a:r>
              <a:rPr lang="en-US" altLang="zh-CN" sz="2800" dirty="0">
                <a:solidFill>
                  <a:srgbClr val="7030A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, đ</a:t>
            </a:r>
            <a:r>
              <a:rPr lang="vi-VN" altLang="zh-CN" sz="2800" dirty="0">
                <a:solidFill>
                  <a:srgbClr val="7030A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ư</a:t>
            </a:r>
            <a:r>
              <a:rPr lang="en-US" altLang="zh-CN" sz="2800" dirty="0" err="1">
                <a:solidFill>
                  <a:srgbClr val="7030A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ờng</a:t>
            </a:r>
            <a:r>
              <a:rPr lang="en-US" altLang="zh-CN" sz="2800" dirty="0">
                <a:solidFill>
                  <a:srgbClr val="7030A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 </a:t>
            </a:r>
            <a:r>
              <a:rPr lang="en-US" altLang="zh-CN" sz="2800" dirty="0" err="1">
                <a:solidFill>
                  <a:srgbClr val="7030A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cong</a:t>
            </a:r>
            <a:r>
              <a:rPr lang="en-US" altLang="zh-CN" sz="2800" dirty="0">
                <a:solidFill>
                  <a:srgbClr val="7030A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 hay đ</a:t>
            </a:r>
            <a:r>
              <a:rPr lang="vi-VN" altLang="zh-CN" sz="2800" dirty="0">
                <a:solidFill>
                  <a:srgbClr val="7030A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ư</a:t>
            </a:r>
            <a:r>
              <a:rPr lang="en-US" altLang="zh-CN" sz="2800" dirty="0" err="1">
                <a:solidFill>
                  <a:srgbClr val="7030A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ờng</a:t>
            </a:r>
            <a:r>
              <a:rPr lang="en-US" altLang="zh-CN" sz="2800" dirty="0">
                <a:solidFill>
                  <a:srgbClr val="7030A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 </a:t>
            </a:r>
            <a:r>
              <a:rPr lang="en-US" altLang="zh-CN" sz="2800" dirty="0" err="1">
                <a:solidFill>
                  <a:srgbClr val="7030A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gấp</a:t>
            </a:r>
            <a:r>
              <a:rPr lang="en-US" altLang="zh-CN" sz="2800" dirty="0">
                <a:solidFill>
                  <a:srgbClr val="7030A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 </a:t>
            </a:r>
            <a:r>
              <a:rPr lang="en-US" altLang="zh-CN" sz="2800" dirty="0" err="1">
                <a:solidFill>
                  <a:srgbClr val="7030A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khúc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sym typeface="迷你简细行楷" panose="02010609000101010101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51C67F-A13E-476E-8ABE-A85B9218329F}"/>
              </a:ext>
            </a:extLst>
          </p:cNvPr>
          <p:cNvSpPr/>
          <p:nvPr/>
        </p:nvSpPr>
        <p:spPr>
          <a:xfrm>
            <a:off x="1196385" y="2933519"/>
            <a:ext cx="4918334" cy="574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Đ</a:t>
            </a:r>
            <a:r>
              <a:rPr kumimoji="0" lang="vi-VN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ư</a:t>
            </a:r>
            <a:r>
              <a:rPr lang="en-US" altLang="zh-CN" sz="28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ờng</a:t>
            </a:r>
            <a:r>
              <a:rPr lang="en-US" altLang="zh-CN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 </a:t>
            </a:r>
            <a:r>
              <a:rPr lang="en-US" altLang="zh-CN" sz="28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màu</a:t>
            </a:r>
            <a:r>
              <a:rPr lang="en-US" altLang="zh-CN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 </a:t>
            </a:r>
            <a:r>
              <a:rPr lang="en-US" altLang="zh-CN" sz="28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đỏ</a:t>
            </a:r>
            <a:r>
              <a:rPr lang="en-US" altLang="zh-CN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 </a:t>
            </a:r>
            <a:r>
              <a:rPr lang="en-US" altLang="zh-CN" sz="28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là</a:t>
            </a:r>
            <a:r>
              <a:rPr lang="en-US" altLang="zh-CN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........................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EB0E28-D04C-4E1A-B982-25D8B5D27AC7}"/>
              </a:ext>
            </a:extLst>
          </p:cNvPr>
          <p:cNvSpPr/>
          <p:nvPr/>
        </p:nvSpPr>
        <p:spPr>
          <a:xfrm>
            <a:off x="1194999" y="3477374"/>
            <a:ext cx="5916941" cy="574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Đ</a:t>
            </a:r>
            <a:r>
              <a:rPr kumimoji="0" lang="vi-VN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ư</a:t>
            </a:r>
            <a:r>
              <a:rPr lang="en-US" altLang="zh-CN" sz="28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ờng</a:t>
            </a:r>
            <a:r>
              <a:rPr lang="en-US" altLang="zh-CN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 </a:t>
            </a:r>
            <a:r>
              <a:rPr lang="en-US" altLang="zh-CN" sz="28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màu</a:t>
            </a:r>
            <a:r>
              <a:rPr lang="en-US" altLang="zh-CN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 </a:t>
            </a:r>
            <a:r>
              <a:rPr lang="en-US" altLang="zh-CN" sz="28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xanh</a:t>
            </a:r>
            <a:r>
              <a:rPr lang="en-US" altLang="zh-CN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 d</a:t>
            </a:r>
            <a:r>
              <a:rPr lang="vi-VN" altLang="zh-CN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ư</a:t>
            </a:r>
            <a:r>
              <a:rPr lang="en-US" altLang="zh-CN" sz="28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ơng</a:t>
            </a:r>
            <a:r>
              <a:rPr lang="en-US" altLang="zh-CN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 </a:t>
            </a:r>
            <a:r>
              <a:rPr lang="en-US" altLang="zh-CN" sz="28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là</a:t>
            </a:r>
            <a:r>
              <a:rPr lang="en-US" altLang="zh-CN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....................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9E8836-0064-425B-9FBB-C454EEA470F4}"/>
              </a:ext>
            </a:extLst>
          </p:cNvPr>
          <p:cNvSpPr/>
          <p:nvPr/>
        </p:nvSpPr>
        <p:spPr>
          <a:xfrm>
            <a:off x="1196385" y="4050939"/>
            <a:ext cx="4467826" cy="574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Đ</a:t>
            </a:r>
            <a:r>
              <a:rPr kumimoji="0" lang="vi-VN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ư</a:t>
            </a:r>
            <a:r>
              <a:rPr lang="en-US" altLang="zh-CN" sz="28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ờng</a:t>
            </a:r>
            <a:r>
              <a:rPr lang="en-US" altLang="zh-CN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 </a:t>
            </a:r>
            <a:r>
              <a:rPr lang="en-US" altLang="zh-CN" sz="28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màu</a:t>
            </a:r>
            <a:r>
              <a:rPr lang="en-US" altLang="zh-CN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 </a:t>
            </a:r>
            <a:r>
              <a:rPr lang="en-US" altLang="zh-CN" sz="28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xanh</a:t>
            </a:r>
            <a:r>
              <a:rPr lang="en-US" altLang="zh-CN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 </a:t>
            </a:r>
            <a:r>
              <a:rPr lang="en-US" altLang="zh-CN" sz="28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lá</a:t>
            </a:r>
            <a:r>
              <a:rPr lang="en-US" altLang="zh-CN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 </a:t>
            </a:r>
            <a:r>
              <a:rPr lang="en-US" altLang="zh-CN" sz="28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là</a:t>
            </a:r>
            <a:r>
              <a:rPr lang="en-US" altLang="zh-CN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............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59FAC7-6910-4CDC-A3FA-C35489D81AD9}"/>
              </a:ext>
            </a:extLst>
          </p:cNvPr>
          <p:cNvSpPr/>
          <p:nvPr/>
        </p:nvSpPr>
        <p:spPr>
          <a:xfrm>
            <a:off x="3956208" y="2928206"/>
            <a:ext cx="2545633" cy="574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>
                <a:solidFill>
                  <a:srgbClr val="FF000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đ</a:t>
            </a:r>
            <a:r>
              <a:rPr lang="vi-VN" altLang="zh-CN" sz="2800" dirty="0">
                <a:solidFill>
                  <a:srgbClr val="FF000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ư</a:t>
            </a:r>
            <a:r>
              <a:rPr lang="en-US" altLang="zh-CN" sz="2800" dirty="0" err="1">
                <a:solidFill>
                  <a:srgbClr val="FF000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ờng</a:t>
            </a:r>
            <a:r>
              <a:rPr lang="en-US" altLang="zh-CN" sz="2800" dirty="0">
                <a:solidFill>
                  <a:srgbClr val="FF000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gấp</a:t>
            </a:r>
            <a:r>
              <a:rPr lang="en-US" altLang="zh-CN" sz="2800" dirty="0">
                <a:solidFill>
                  <a:srgbClr val="FF000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khúc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sym typeface="迷你简细行楷" panose="02010609000101010101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73C85A-C389-4FF9-88E2-59041FC59174}"/>
              </a:ext>
            </a:extLst>
          </p:cNvPr>
          <p:cNvSpPr/>
          <p:nvPr/>
        </p:nvSpPr>
        <p:spPr>
          <a:xfrm>
            <a:off x="5229024" y="3500792"/>
            <a:ext cx="1943417" cy="574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>
                <a:solidFill>
                  <a:srgbClr val="FF000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đ</a:t>
            </a:r>
            <a:r>
              <a:rPr lang="vi-VN" altLang="zh-CN" sz="2800" dirty="0">
                <a:solidFill>
                  <a:srgbClr val="FF000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ư</a:t>
            </a:r>
            <a:r>
              <a:rPr lang="en-US" altLang="zh-CN" sz="2800" dirty="0" err="1">
                <a:solidFill>
                  <a:srgbClr val="FF000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ờng</a:t>
            </a:r>
            <a:r>
              <a:rPr lang="en-US" altLang="zh-CN" sz="2800" dirty="0">
                <a:solidFill>
                  <a:srgbClr val="FF000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cong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sym typeface="迷你简细行楷" panose="02010609000101010101" charset="-12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DD3E61-E714-4787-8CD8-183009E99651}"/>
              </a:ext>
            </a:extLst>
          </p:cNvPr>
          <p:cNvSpPr/>
          <p:nvPr/>
        </p:nvSpPr>
        <p:spPr>
          <a:xfrm>
            <a:off x="4571999" y="4043311"/>
            <a:ext cx="2085828" cy="574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>
                <a:solidFill>
                  <a:srgbClr val="FF000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đ</a:t>
            </a:r>
            <a:r>
              <a:rPr lang="vi-VN" altLang="zh-CN" sz="2800" dirty="0">
                <a:solidFill>
                  <a:srgbClr val="FF000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ư</a:t>
            </a:r>
            <a:r>
              <a:rPr lang="en-US" altLang="zh-CN" sz="2800" dirty="0" err="1">
                <a:solidFill>
                  <a:srgbClr val="FF000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ờng</a:t>
            </a:r>
            <a:r>
              <a:rPr lang="en-US" altLang="zh-CN" sz="2800" dirty="0">
                <a:solidFill>
                  <a:srgbClr val="FF000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thẳng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sym typeface="迷你简细行楷" panose="0201060900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300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F0A023-D9D0-4529-93D8-97E0955D275C}"/>
              </a:ext>
            </a:extLst>
          </p:cNvPr>
          <p:cNvSpPr/>
          <p:nvPr/>
        </p:nvSpPr>
        <p:spPr>
          <a:xfrm>
            <a:off x="1157428" y="281756"/>
            <a:ext cx="2990114" cy="643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Quan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sát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hình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vẽ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B512F65-82E5-4F74-9E08-D48ABFC275F9}"/>
              </a:ext>
            </a:extLst>
          </p:cNvPr>
          <p:cNvSpPr/>
          <p:nvPr/>
        </p:nvSpPr>
        <p:spPr>
          <a:xfrm>
            <a:off x="656510" y="424732"/>
            <a:ext cx="500918" cy="500918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4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47B2538-9C1E-4720-9CB6-1DC198C49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11" y="1123944"/>
            <a:ext cx="7866743" cy="26956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1B543A-0691-473E-A588-3BD0306181CA}"/>
              </a:ext>
            </a:extLst>
          </p:cNvPr>
          <p:cNvSpPr/>
          <p:nvPr/>
        </p:nvSpPr>
        <p:spPr>
          <a:xfrm>
            <a:off x="1248229" y="3166075"/>
            <a:ext cx="5548698" cy="574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>
                <a:solidFill>
                  <a:srgbClr val="7030A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b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)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Đo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rồi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tính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độ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dài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đ</a:t>
            </a:r>
            <a:r>
              <a:rPr kumimoji="0" lang="vi-VN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ư</a:t>
            </a:r>
            <a:r>
              <a:rPr lang="en-US" altLang="zh-CN" sz="2800" dirty="0" err="1">
                <a:solidFill>
                  <a:srgbClr val="7030A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ờng</a:t>
            </a:r>
            <a:r>
              <a:rPr lang="en-US" altLang="zh-CN" sz="2800" dirty="0">
                <a:solidFill>
                  <a:srgbClr val="7030A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 </a:t>
            </a:r>
            <a:r>
              <a:rPr lang="en-US" altLang="zh-CN" sz="2800" dirty="0" err="1">
                <a:solidFill>
                  <a:srgbClr val="7030A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gấp</a:t>
            </a:r>
            <a:r>
              <a:rPr lang="en-US" altLang="zh-CN" sz="2800" dirty="0">
                <a:solidFill>
                  <a:srgbClr val="7030A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 </a:t>
            </a:r>
            <a:r>
              <a:rPr lang="en-US" altLang="zh-CN" sz="2800" dirty="0" err="1">
                <a:solidFill>
                  <a:srgbClr val="7030A0"/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khúc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51C67F-A13E-476E-8ABE-A85B9218329F}"/>
              </a:ext>
            </a:extLst>
          </p:cNvPr>
          <p:cNvSpPr/>
          <p:nvPr/>
        </p:nvSpPr>
        <p:spPr>
          <a:xfrm>
            <a:off x="1497144" y="3898171"/>
            <a:ext cx="5912196" cy="574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...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?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...</a:t>
            </a:r>
            <a:r>
              <a:rPr lang="en-US" altLang="zh-CN" sz="2800" dirty="0">
                <a:solidFill>
                  <a:srgbClr val="000000">
                    <a:lumMod val="75000"/>
                    <a:lumOff val="25000"/>
                  </a:srgbClr>
                </a:solidFill>
                <a:ea typeface="微软雅黑" panose="020B0503020204020204" pitchFamily="34" charset="-122"/>
                <a:sym typeface="迷你简细行楷" panose="02010609000101010101" charset="-122"/>
              </a:rPr>
              <a:t>cm + ...</a:t>
            </a:r>
            <a:r>
              <a:rPr lang="en-US" altLang="zh-CN" sz="2800" dirty="0">
                <a:solidFill>
                  <a:srgbClr val="00B0F0"/>
                </a:solidFill>
                <a:ea typeface="微软雅黑" panose="020B0503020204020204" pitchFamily="34" charset="-122"/>
                <a:sym typeface="迷你简细行楷" panose="02010609000101010101" charset="-122"/>
              </a:rPr>
              <a:t>?</a:t>
            </a:r>
            <a:r>
              <a:rPr lang="en-US" altLang="zh-CN" sz="2800" dirty="0">
                <a:solidFill>
                  <a:srgbClr val="000000">
                    <a:lumMod val="75000"/>
                    <a:lumOff val="25000"/>
                  </a:srgbClr>
                </a:solidFill>
                <a:ea typeface="微软雅黑" panose="020B0503020204020204" pitchFamily="34" charset="-122"/>
                <a:sym typeface="迷你简细行楷" panose="02010609000101010101" charset="-122"/>
              </a:rPr>
              <a:t>...cm + ...</a:t>
            </a:r>
            <a:r>
              <a:rPr lang="en-US" altLang="zh-CN" sz="2800" dirty="0">
                <a:solidFill>
                  <a:srgbClr val="00B0F0"/>
                </a:solidFill>
                <a:ea typeface="微软雅黑" panose="020B0503020204020204" pitchFamily="34" charset="-122"/>
                <a:sym typeface="迷你简细行楷" panose="02010609000101010101" charset="-122"/>
              </a:rPr>
              <a:t>?</a:t>
            </a:r>
            <a:r>
              <a:rPr lang="en-US" altLang="zh-CN" sz="2800" dirty="0">
                <a:solidFill>
                  <a:srgbClr val="000000">
                    <a:lumMod val="75000"/>
                    <a:lumOff val="25000"/>
                  </a:srgbClr>
                </a:solidFill>
                <a:ea typeface="微软雅黑" panose="020B0503020204020204" pitchFamily="34" charset="-122"/>
                <a:sym typeface="迷你简细行楷" panose="02010609000101010101" charset="-122"/>
              </a:rPr>
              <a:t>...cm = ..</a:t>
            </a:r>
            <a:r>
              <a:rPr lang="en-US" altLang="zh-CN" sz="2800" dirty="0">
                <a:solidFill>
                  <a:srgbClr val="00B0F0"/>
                </a:solidFill>
                <a:ea typeface="微软雅黑" panose="020B0503020204020204" pitchFamily="34" charset="-122"/>
                <a:sym typeface="迷你简细行楷" panose="02010609000101010101" charset="-122"/>
              </a:rPr>
              <a:t>.?</a:t>
            </a:r>
            <a:r>
              <a:rPr lang="en-US" altLang="zh-CN" sz="2800" dirty="0">
                <a:solidFill>
                  <a:srgbClr val="000000">
                    <a:lumMod val="75000"/>
                    <a:lumOff val="25000"/>
                  </a:srgbClr>
                </a:solidFill>
                <a:ea typeface="微软雅黑" panose="020B0503020204020204" pitchFamily="34" charset="-122"/>
                <a:sym typeface="迷你简细行楷" panose="02010609000101010101" charset="-122"/>
              </a:rPr>
              <a:t>...cm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276016-BBD2-407E-B518-3D70975DB2EC}"/>
              </a:ext>
            </a:extLst>
          </p:cNvPr>
          <p:cNvSpPr/>
          <p:nvPr/>
        </p:nvSpPr>
        <p:spPr>
          <a:xfrm>
            <a:off x="1296692" y="3898171"/>
            <a:ext cx="925080" cy="5059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ea typeface="微软雅黑" panose="020B0503020204020204" pitchFamily="34" charset="-122"/>
                <a:sym typeface="迷你简细行楷" panose="02010609000101010101" charset="-122"/>
              </a:rPr>
              <a:t>.....</a:t>
            </a:r>
            <a:endParaRPr lang="zh-CN" altLang="en-US" sz="2400" dirty="0">
              <a:solidFill>
                <a:srgbClr val="FF0000"/>
              </a:solidFill>
              <a:ea typeface="微软雅黑" panose="020B0503020204020204" pitchFamily="34" charset="-122"/>
              <a:sym typeface="迷你简细行楷" panose="02010609000101010101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1D9D69-9DF0-4B82-B552-B4DE0F3E5662}"/>
              </a:ext>
            </a:extLst>
          </p:cNvPr>
          <p:cNvSpPr/>
          <p:nvPr/>
        </p:nvSpPr>
        <p:spPr>
          <a:xfrm>
            <a:off x="3120571" y="3935478"/>
            <a:ext cx="653144" cy="5059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ea typeface="微软雅黑" panose="020B0503020204020204" pitchFamily="34" charset="-122"/>
                <a:sym typeface="迷你简细行楷" panose="02010609000101010101" charset="-122"/>
              </a:rPr>
              <a:t>.....</a:t>
            </a:r>
            <a:endParaRPr lang="zh-CN" altLang="en-US" sz="2400" dirty="0">
              <a:solidFill>
                <a:srgbClr val="FF0000"/>
              </a:solidFill>
              <a:ea typeface="微软雅黑" panose="020B0503020204020204" pitchFamily="34" charset="-122"/>
              <a:sym typeface="迷你简细行楷" panose="02010609000101010101" charset="-12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B00C37-96DF-4D8A-94A9-E27137426D36}"/>
              </a:ext>
            </a:extLst>
          </p:cNvPr>
          <p:cNvSpPr/>
          <p:nvPr/>
        </p:nvSpPr>
        <p:spPr>
          <a:xfrm>
            <a:off x="4586514" y="3941713"/>
            <a:ext cx="653144" cy="5059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ea typeface="微软雅黑" panose="020B0503020204020204" pitchFamily="34" charset="-122"/>
                <a:sym typeface="迷你简细行楷" panose="02010609000101010101" charset="-122"/>
              </a:rPr>
              <a:t>.....</a:t>
            </a:r>
            <a:endParaRPr lang="zh-CN" altLang="en-US" sz="2400" dirty="0">
              <a:solidFill>
                <a:srgbClr val="FF0000"/>
              </a:solidFill>
              <a:ea typeface="微软雅黑" panose="020B0503020204020204" pitchFamily="34" charset="-122"/>
              <a:sym typeface="迷你简细行楷" panose="02010609000101010101" charset="-122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88CE83-EFE3-41AB-BECC-A17DFD0481D5}"/>
              </a:ext>
            </a:extLst>
          </p:cNvPr>
          <p:cNvSpPr/>
          <p:nvPr/>
        </p:nvSpPr>
        <p:spPr>
          <a:xfrm>
            <a:off x="6081485" y="3952586"/>
            <a:ext cx="653144" cy="5059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ea typeface="微软雅黑" panose="020B0503020204020204" pitchFamily="34" charset="-122"/>
                <a:sym typeface="迷你简细行楷" panose="02010609000101010101" charset="-122"/>
              </a:rPr>
              <a:t>.....</a:t>
            </a:r>
            <a:endParaRPr lang="zh-CN" altLang="en-US" sz="2400" dirty="0">
              <a:solidFill>
                <a:srgbClr val="FF0000"/>
              </a:solidFill>
              <a:ea typeface="微软雅黑" panose="020B0503020204020204" pitchFamily="34" charset="-122"/>
              <a:sym typeface="迷你简细行楷" panose="0201060900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341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73D8E6-8A2F-4C51-813E-5B23187E77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88" y="2741067"/>
            <a:ext cx="1281787" cy="1273298"/>
          </a:xfrm>
          <a:prstGeom prst="rect">
            <a:avLst/>
          </a:prstGeom>
        </p:spPr>
      </p:pic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1A8F0E1C-AE28-4F68-8362-1B8903300A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37" y="214738"/>
            <a:ext cx="2821238" cy="13255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16E7BE-656C-494D-80FD-6E6B80DE47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58"/>
          <a:stretch/>
        </p:blipFill>
        <p:spPr>
          <a:xfrm>
            <a:off x="1579072" y="3260166"/>
            <a:ext cx="744843" cy="8803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186C74-3950-4135-8C23-6D927DCC40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339" y="2741067"/>
            <a:ext cx="1479147" cy="12732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56A473-9213-4810-AA76-4D7D7E395E12}"/>
              </a:ext>
            </a:extLst>
          </p:cNvPr>
          <p:cNvSpPr/>
          <p:nvPr/>
        </p:nvSpPr>
        <p:spPr>
          <a:xfrm>
            <a:off x="3493888" y="331536"/>
            <a:ext cx="4347473" cy="1091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Hai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hình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nào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ghép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lại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đ</a:t>
            </a:r>
            <a:r>
              <a:rPr kumimoji="0" lang="vi-VN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ư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ợc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một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khối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lập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ph</a:t>
            </a:r>
            <a:r>
              <a:rPr kumimoji="0" lang="vi-VN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ư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ơng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5A875A-8F67-4F18-8EBB-6EBEAEEA6BEB}"/>
              </a:ext>
            </a:extLst>
          </p:cNvPr>
          <p:cNvSpPr/>
          <p:nvPr/>
        </p:nvSpPr>
        <p:spPr>
          <a:xfrm>
            <a:off x="1664948" y="3956309"/>
            <a:ext cx="433132" cy="643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A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AFDE65-C113-4443-B0D7-23A71ADFE103}"/>
              </a:ext>
            </a:extLst>
          </p:cNvPr>
          <p:cNvSpPr/>
          <p:nvPr/>
        </p:nvSpPr>
        <p:spPr>
          <a:xfrm>
            <a:off x="3825125" y="3956309"/>
            <a:ext cx="415498" cy="643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B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561B5B-6887-4066-9B7E-3C645F10EB6D}"/>
              </a:ext>
            </a:extLst>
          </p:cNvPr>
          <p:cNvSpPr/>
          <p:nvPr/>
        </p:nvSpPr>
        <p:spPr>
          <a:xfrm>
            <a:off x="6315163" y="3979247"/>
            <a:ext cx="415498" cy="643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789A48-A49C-403D-B0C2-4EF5C63A1184}"/>
              </a:ext>
            </a:extLst>
          </p:cNvPr>
          <p:cNvSpPr/>
          <p:nvPr/>
        </p:nvSpPr>
        <p:spPr>
          <a:xfrm>
            <a:off x="871625" y="1624181"/>
            <a:ext cx="7808100" cy="574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Hình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A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và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hình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B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ghép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lại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đ</a:t>
            </a:r>
            <a:r>
              <a:rPr kumimoji="0" lang="vi-VN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ư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ợc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một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khối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lập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ph</a:t>
            </a:r>
            <a:r>
              <a:rPr kumimoji="0" lang="vi-VN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ư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ơng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229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1665 L 0.2691 -0.102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5" y="-42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294</Words>
  <Application>Microsoft Office PowerPoint</Application>
  <PresentationFormat>Custom</PresentationFormat>
  <Paragraphs>54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微软雅黑</vt:lpstr>
      <vt:lpstr>Arial</vt:lpstr>
      <vt:lpstr>Calibri</vt:lpstr>
      <vt:lpstr>Calibri Light</vt:lpstr>
      <vt:lpstr>iCiel Cadena</vt:lpstr>
      <vt:lpstr>Patrick Hand</vt:lpstr>
      <vt:lpstr>迷你简细行楷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Hương; 0354473852</dc:creator>
  <cp:lastModifiedBy>Admin</cp:lastModifiedBy>
  <cp:revision>57</cp:revision>
  <dcterms:created xsi:type="dcterms:W3CDTF">2021-09-05T08:43:00Z</dcterms:created>
  <dcterms:modified xsi:type="dcterms:W3CDTF">2022-01-08T03:05:27Z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7FA479B08324451DA469D4C00ADA6EA5</vt:lpwstr>
  </property>
  <property fmtid="{D5CDD505-2E9C-101B-9397-08002B2CF9AE}" pid="3" name="KSOProductBuildVer">
    <vt:lpwstr>1033-11.2.0.10258</vt:lpwstr>
  </property>
</Properties>
</file>